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Arimo"/>
      <p:regular r:id="rId15"/>
    </p:embeddedFont>
    <p:embeddedFont>
      <p:font typeface="Arimo"/>
      <p:regular r:id="rId16"/>
    </p:embeddedFont>
    <p:embeddedFont>
      <p:font typeface="Arimo"/>
      <p:regular r:id="rId17"/>
    </p:embeddedFont>
    <p:embeddedFont>
      <p:font typeface="Arimo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Revolutionizing Productivity with AI Agents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Welcome to the future of work. Our AI Agents enhance productivity and efficiency. We are at the forefront of innovation.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285661"/>
            <a:ext cx="233791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666666"/>
                </a:solidFill>
                <a:latin typeface="Bricolage Grotesque Bold" pitchFamily="34" charset="0"/>
                <a:ea typeface="Bricolage Grotesque Bold" pitchFamily="34" charset="-122"/>
                <a:cs typeface="Bricolage Grotesque Bold" pitchFamily="34" charset="-120"/>
              </a:rPr>
              <a:t>by Venkat Reddy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E6E6E7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80190" y="17318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What are AI Agents?</a:t>
            </a:r>
            <a:endParaRPr lang="en-US" sz="4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780824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357461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6666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Perceive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80190" y="4065032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AI Agents observe their environment.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2780824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893493" y="357461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6666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Reason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8893493" y="4065032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They process information and make decisions.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2780824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06795" y="357461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6666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Act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1506795" y="4065032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They execute actions to achieve goals.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6280190" y="540889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AI Agents are autonomous entities. They perceive environments and act to achieve goals. Examples include smart assistants and automated customer service.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2411" y="572929"/>
            <a:ext cx="6960156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The Power of Autonomous Problem-Solving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5952411" y="1255276"/>
            <a:ext cx="8211979" cy="439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3450" b="1" dirty="0">
                <a:solidFill>
                  <a:srgbClr val="666666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30%</a:t>
            </a:r>
            <a:endParaRPr lang="en-US" sz="3450" dirty="0"/>
          </a:p>
        </p:txBody>
      </p:sp>
      <p:sp>
        <p:nvSpPr>
          <p:cNvPr id="5" name="Text 2"/>
          <p:cNvSpPr/>
          <p:nvPr/>
        </p:nvSpPr>
        <p:spPr>
          <a:xfrm>
            <a:off x="9226034" y="1861066"/>
            <a:ext cx="1664613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666666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Efficiency Increase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5952411" y="2148959"/>
            <a:ext cx="8211979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Significant boost in task completion speed.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5952411" y="2828092"/>
            <a:ext cx="8211979" cy="439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3450" b="1" dirty="0">
                <a:solidFill>
                  <a:srgbClr val="666666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20%</a:t>
            </a:r>
            <a:endParaRPr lang="en-US" sz="3450" dirty="0"/>
          </a:p>
        </p:txBody>
      </p:sp>
      <p:sp>
        <p:nvSpPr>
          <p:cNvPr id="8" name="Text 5"/>
          <p:cNvSpPr/>
          <p:nvPr/>
        </p:nvSpPr>
        <p:spPr>
          <a:xfrm>
            <a:off x="9226034" y="3433882"/>
            <a:ext cx="1664613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666666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Cost Reduction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5952411" y="3721775"/>
            <a:ext cx="8211979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Substantial savings from automation.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5952411" y="4400907"/>
            <a:ext cx="8211979" cy="439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3450" b="1" dirty="0">
                <a:solidFill>
                  <a:srgbClr val="666666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95%</a:t>
            </a:r>
            <a:endParaRPr lang="en-US" sz="3450" dirty="0"/>
          </a:p>
        </p:txBody>
      </p:sp>
      <p:sp>
        <p:nvSpPr>
          <p:cNvPr id="11" name="Text 8"/>
          <p:cNvSpPr/>
          <p:nvPr/>
        </p:nvSpPr>
        <p:spPr>
          <a:xfrm>
            <a:off x="9226034" y="5006697"/>
            <a:ext cx="1664613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666666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Accuracy Rate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5952411" y="5294590"/>
            <a:ext cx="8211979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Minimizing errors in operations.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5952411" y="5973723"/>
            <a:ext cx="8211979" cy="439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3450" b="1" dirty="0">
                <a:solidFill>
                  <a:srgbClr val="666666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24/7</a:t>
            </a:r>
            <a:endParaRPr lang="en-US" sz="3450" dirty="0"/>
          </a:p>
        </p:txBody>
      </p:sp>
      <p:sp>
        <p:nvSpPr>
          <p:cNvPr id="14" name="Text 11"/>
          <p:cNvSpPr/>
          <p:nvPr/>
        </p:nvSpPr>
        <p:spPr>
          <a:xfrm>
            <a:off x="9226034" y="6579513"/>
            <a:ext cx="1664613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666666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Availability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5952411" y="6867406"/>
            <a:ext cx="8211979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Continuous, uninterrupted operation.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5952411" y="7230308"/>
            <a:ext cx="8211979" cy="426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AI Agents increase efficiency by 30%. They reduce costs by 20% and improve accuracy to 95%. They operate 24/7 without downtime.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1359"/>
            <a:ext cx="65208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Real-World Applications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3767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681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6666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Customer Service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171480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AI chatbots resolve 80% of inquiries efficiently.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513767"/>
            <a:ext cx="3048119" cy="1883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681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6666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Supply Chain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171480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Predictive maintenance reduces downtime by 15%.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513767"/>
            <a:ext cx="3048119" cy="18838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681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6666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Healthcare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171480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AI diagnoses diseases with 90% accuracy.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513767"/>
            <a:ext cx="3048119" cy="18838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681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6666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Finance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171480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Fraud detection prevents over $1M in losses.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615243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AI Agents revolutionize various sectors. They optimize customer service, streamline supply chains, enhance healthcare diagnostics, and strengthen financial security.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106" y="544830"/>
            <a:ext cx="7758589" cy="1237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Our Approach to AI Agent Development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106" y="2078712"/>
            <a:ext cx="989648" cy="11875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65576" y="2276594"/>
            <a:ext cx="2474119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666666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Explainable AI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465576" y="2704505"/>
            <a:ext cx="647211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We ensure transparency and build trust.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06" y="3266242"/>
            <a:ext cx="989648" cy="11875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65576" y="3464123"/>
            <a:ext cx="2845832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666666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Reinforcement Learning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465576" y="3892034"/>
            <a:ext cx="647211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Our agents continuously improve over time.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106" y="4453771"/>
            <a:ext cx="989648" cy="11875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65576" y="4651653"/>
            <a:ext cx="2474119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666666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Ethical AI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465576" y="5079563"/>
            <a:ext cx="647211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Data privacy and responsible AI are paramount.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106" y="5641300"/>
            <a:ext cx="989648" cy="118752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65576" y="5839182"/>
            <a:ext cx="2474119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666666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Custom Solutions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465576" y="6267093"/>
            <a:ext cx="647211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Tailored to specific client needs and goals.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6179106" y="7051477"/>
            <a:ext cx="7758589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Our methodology focuses on explainable AI and continuous improvement. We prioritize ethical development and provide customized solutions for every client.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023"/>
            <a:ext cx="63419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AI Agent Product Demo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987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Product: AlphaAgent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7992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AlphaAgent automates complex workflows. It integrates seamlessly with existing systems. Experience faster, error-free operations.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727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2x faster task completion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149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99% accuracy in data processing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627114"/>
            <a:ext cx="6244709" cy="340614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93790" y="6543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AlphaAgent is our flagship AI product. It excels in speed and accuracy. See it in action with a live demonstration.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281" y="693896"/>
            <a:ext cx="7176492" cy="648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Implementation &amp; Integration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959644" y="1653659"/>
            <a:ext cx="22860" cy="4652724"/>
          </a:xfrm>
          <a:prstGeom prst="roundRect">
            <a:avLst>
              <a:gd name="adj" fmla="val 40000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1170206" y="1875592"/>
            <a:ext cx="622578" cy="22860"/>
          </a:xfrm>
          <a:prstGeom prst="roundRect">
            <a:avLst>
              <a:gd name="adj" fmla="val 40000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726222" y="1653659"/>
            <a:ext cx="466844" cy="466844"/>
          </a:xfrm>
          <a:prstGeom prst="roundRect">
            <a:avLst>
              <a:gd name="adj" fmla="val 1959"/>
            </a:avLst>
          </a:prstGeom>
          <a:solidFill>
            <a:srgbClr val="F2EEEE"/>
          </a:solidFill>
          <a:ln w="22860">
            <a:solidFill>
              <a:srgbClr val="D8D4D4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70" y="1692473"/>
            <a:ext cx="311229" cy="38909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997393" y="1724978"/>
            <a:ext cx="259401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666666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Data Assessment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1997393" y="2173605"/>
            <a:ext cx="6420326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Preparing and refining your data.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1170206" y="3142536"/>
            <a:ext cx="622578" cy="22860"/>
          </a:xfrm>
          <a:prstGeom prst="roundRect">
            <a:avLst>
              <a:gd name="adj" fmla="val 40000"/>
            </a:avLst>
          </a:prstGeom>
          <a:solidFill>
            <a:srgbClr val="D8D4D4"/>
          </a:solidFill>
          <a:ln/>
        </p:spPr>
      </p:sp>
      <p:sp>
        <p:nvSpPr>
          <p:cNvPr id="11" name="Shape 7"/>
          <p:cNvSpPr/>
          <p:nvPr/>
        </p:nvSpPr>
        <p:spPr>
          <a:xfrm>
            <a:off x="726222" y="2920603"/>
            <a:ext cx="466844" cy="466844"/>
          </a:xfrm>
          <a:prstGeom prst="roundRect">
            <a:avLst>
              <a:gd name="adj" fmla="val 1959"/>
            </a:avLst>
          </a:prstGeom>
          <a:solidFill>
            <a:srgbClr val="F2EEEE"/>
          </a:solidFill>
          <a:ln w="22860">
            <a:solidFill>
              <a:srgbClr val="D8D4D4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70" y="2959417"/>
            <a:ext cx="311229" cy="38909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997393" y="2991922"/>
            <a:ext cx="259401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666666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Model Training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1997393" y="3440549"/>
            <a:ext cx="6420326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Training AI models for optimal performance.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1170206" y="4409480"/>
            <a:ext cx="622578" cy="22860"/>
          </a:xfrm>
          <a:prstGeom prst="roundRect">
            <a:avLst>
              <a:gd name="adj" fmla="val 40000"/>
            </a:avLst>
          </a:prstGeom>
          <a:solidFill>
            <a:srgbClr val="D8D4D4"/>
          </a:solidFill>
          <a:ln/>
        </p:spPr>
      </p:sp>
      <p:sp>
        <p:nvSpPr>
          <p:cNvPr id="16" name="Shape 11"/>
          <p:cNvSpPr/>
          <p:nvPr/>
        </p:nvSpPr>
        <p:spPr>
          <a:xfrm>
            <a:off x="726222" y="4187547"/>
            <a:ext cx="466844" cy="466844"/>
          </a:xfrm>
          <a:prstGeom prst="roundRect">
            <a:avLst>
              <a:gd name="adj" fmla="val 1959"/>
            </a:avLst>
          </a:prstGeom>
          <a:solidFill>
            <a:srgbClr val="F2EEEE"/>
          </a:solidFill>
          <a:ln w="22860">
            <a:solidFill>
              <a:srgbClr val="D8D4D4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70" y="4226362"/>
            <a:ext cx="311229" cy="38909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997393" y="4258866"/>
            <a:ext cx="259401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666666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System Integration</a:t>
            </a:r>
            <a:endParaRPr lang="en-US" sz="2000" dirty="0"/>
          </a:p>
        </p:txBody>
      </p:sp>
      <p:sp>
        <p:nvSpPr>
          <p:cNvPr id="19" name="Text 13"/>
          <p:cNvSpPr/>
          <p:nvPr/>
        </p:nvSpPr>
        <p:spPr>
          <a:xfrm>
            <a:off x="1997393" y="4707493"/>
            <a:ext cx="6420326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Seamlessly connecting with existing systems.</a:t>
            </a: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1170206" y="5676424"/>
            <a:ext cx="622578" cy="22860"/>
          </a:xfrm>
          <a:prstGeom prst="roundRect">
            <a:avLst>
              <a:gd name="adj" fmla="val 40000"/>
            </a:avLst>
          </a:prstGeom>
          <a:solidFill>
            <a:srgbClr val="D8D4D4"/>
          </a:solidFill>
          <a:ln/>
        </p:spPr>
      </p:sp>
      <p:sp>
        <p:nvSpPr>
          <p:cNvPr id="21" name="Shape 15"/>
          <p:cNvSpPr/>
          <p:nvPr/>
        </p:nvSpPr>
        <p:spPr>
          <a:xfrm>
            <a:off x="726222" y="5454491"/>
            <a:ext cx="466844" cy="466844"/>
          </a:xfrm>
          <a:prstGeom prst="roundRect">
            <a:avLst>
              <a:gd name="adj" fmla="val 1959"/>
            </a:avLst>
          </a:prstGeom>
          <a:solidFill>
            <a:srgbClr val="F2EEEE"/>
          </a:solidFill>
          <a:ln w="22860">
            <a:solidFill>
              <a:srgbClr val="D8D4D4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70" y="5493306"/>
            <a:ext cx="311229" cy="389096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997393" y="5525810"/>
            <a:ext cx="259401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666666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Ongoing Support</a:t>
            </a:r>
            <a:endParaRPr lang="en-US" sz="2000" dirty="0"/>
          </a:p>
        </p:txBody>
      </p:sp>
      <p:sp>
        <p:nvSpPr>
          <p:cNvPr id="24" name="Text 17"/>
          <p:cNvSpPr/>
          <p:nvPr/>
        </p:nvSpPr>
        <p:spPr>
          <a:xfrm>
            <a:off x="1997393" y="5974437"/>
            <a:ext cx="6420326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Continuous monitoring and assistance.</a:t>
            </a: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726281" y="6539746"/>
            <a:ext cx="7691438" cy="995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Our implementation process is designed for ease. We assess data, train models, integrate systems, and provide ongoing support. Minimal disruption guaranteed.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047" y="621983"/>
            <a:ext cx="7560707" cy="1413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Next Steps: Partnering for the Future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78047" y="2374940"/>
            <a:ext cx="3667363" cy="2064187"/>
          </a:xfrm>
          <a:prstGeom prst="roundRect">
            <a:avLst>
              <a:gd name="adj" fmla="val 443"/>
            </a:avLst>
          </a:prstGeom>
          <a:solidFill>
            <a:srgbClr val="F2EEEE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27006" y="2623899"/>
            <a:ext cx="3169444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6666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Schedule a Consultation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27006" y="3466267"/>
            <a:ext cx="3169444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Explore your specific AI Agent opportunities.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509" y="2374940"/>
            <a:ext cx="3667363" cy="2064187"/>
          </a:xfrm>
          <a:prstGeom prst="roundRect">
            <a:avLst>
              <a:gd name="adj" fmla="val 443"/>
            </a:avLst>
          </a:prstGeom>
          <a:solidFill>
            <a:srgbClr val="F2EEEE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0469" y="2623899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6666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Pilot Project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0469" y="3112889"/>
            <a:ext cx="3169444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Demonstrate value with a proof-of-concept.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8047" y="4665226"/>
            <a:ext cx="7560707" cy="1348859"/>
          </a:xfrm>
          <a:prstGeom prst="roundRect">
            <a:avLst>
              <a:gd name="adj" fmla="val 678"/>
            </a:avLst>
          </a:prstGeom>
          <a:solidFill>
            <a:srgbClr val="F2EEEE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27006" y="4914186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6666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Embrace AI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27006" y="5403175"/>
            <a:ext cx="7062788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Unlock long-term benefits and sustained growth.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78047" y="6268522"/>
            <a:ext cx="7560707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Let's discuss how AI Agents can transform your operations. Contact us today for a consultation or pilot project. The future is now.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278047" y="7246858"/>
            <a:ext cx="7560707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Contact: info@yourcompany.com | Website: yourcompany.com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2025-05-29T16:27:24Z</dcterms:created>
  <dcterms:modified xsi:type="dcterms:W3CDTF">2025-05-29T16:27:24Z</dcterms:modified>
</cp:coreProperties>
</file>